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6" r:id="rId8"/>
    <p:sldId id="267" r:id="rId9"/>
    <p:sldId id="268" r:id="rId10"/>
    <p:sldId id="263" r:id="rId11"/>
    <p:sldId id="264" r:id="rId12"/>
    <p:sldId id="265" r:id="rId13"/>
    <p:sldId id="269" r:id="rId14"/>
  </p:sldIdLst>
  <p:sldSz cx="6858000" cy="9144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8062"/>
    <a:srgbClr val="FEF3B5"/>
    <a:srgbClr val="E60012"/>
    <a:srgbClr val="BCEBFF"/>
    <a:srgbClr val="AADA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2464" y="5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514350" y="2840569"/>
            <a:ext cx="5829300" cy="196003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369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1814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3729037" y="488952"/>
            <a:ext cx="1157288" cy="10401300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257176" y="488952"/>
            <a:ext cx="3357563" cy="10401300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458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9641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541735" y="3875619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673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257177" y="2844801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2628902" y="2844801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304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0109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180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5730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42902" y="364068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2681289" y="364068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342902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114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44216" y="6400801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344216" y="7156452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771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42900" y="2133602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342900" y="8475135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AC65E-CDF7-4EB3-9861-8270C92A553A}" type="datetimeFigureOut">
              <a:rPr lang="ko-KR" altLang="en-US" smtClean="0"/>
              <a:t>2021-01-10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2343150" y="8475135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914900" y="8475135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B0AB7-889F-4BD6-B7EC-C9F54D4C710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62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008" y="10676"/>
            <a:ext cx="6858000" cy="6997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858" y="5317480"/>
            <a:ext cx="1440160" cy="334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0768" y="3509336"/>
            <a:ext cx="3394894" cy="3298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7012574"/>
            <a:ext cx="6858000" cy="706437"/>
          </a:xfrm>
          <a:prstGeom prst="rect">
            <a:avLst/>
          </a:prstGeom>
        </p:spPr>
      </p:pic>
      <p:sp>
        <p:nvSpPr>
          <p:cNvPr id="4" name="모서리가 접힌 도형 3"/>
          <p:cNvSpPr/>
          <p:nvPr/>
        </p:nvSpPr>
        <p:spPr>
          <a:xfrm>
            <a:off x="188640" y="7668344"/>
            <a:ext cx="3168352" cy="1224136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무료 교재 신청하기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err="1" smtClean="0"/>
              <a:t>클릭시</a:t>
            </a:r>
            <a:r>
              <a:rPr lang="ko-KR" altLang="en-US" dirty="0" smtClean="0"/>
              <a:t> 마지막페이지로 이동</a:t>
            </a:r>
            <a:endParaRPr lang="ko-KR" altLang="en-US" dirty="0"/>
          </a:p>
        </p:txBody>
      </p:sp>
      <p:sp>
        <p:nvSpPr>
          <p:cNvPr id="10" name="모서리가 접힌 도형 9"/>
          <p:cNvSpPr/>
          <p:nvPr/>
        </p:nvSpPr>
        <p:spPr>
          <a:xfrm>
            <a:off x="4869160" y="7734265"/>
            <a:ext cx="3168352" cy="1224136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무료 교재 신청하기  배너는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페이지 하단 스크롤 내려도 지속적으로 노출 </a:t>
            </a:r>
            <a:endParaRPr lang="ko-KR" altLang="en-US" dirty="0"/>
          </a:p>
        </p:txBody>
      </p:sp>
      <p:pic>
        <p:nvPicPr>
          <p:cNvPr id="1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1047" y="5325431"/>
            <a:ext cx="1440160" cy="3346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16795" y="5290170"/>
            <a:ext cx="3705225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5072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32" y="107504"/>
            <a:ext cx="6624736" cy="54701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12574"/>
            <a:ext cx="6858000" cy="7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26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195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383" y="4219"/>
            <a:ext cx="6885384" cy="84562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16416"/>
            <a:ext cx="6858000" cy="7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961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65"/>
          <a:stretch/>
        </p:blipFill>
        <p:spPr bwMode="auto">
          <a:xfrm>
            <a:off x="-4644" y="107504"/>
            <a:ext cx="6862644" cy="360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1681948" y="6372200"/>
            <a:ext cx="3429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/>
              <a:t>http://promo.kyowonedu.com/event/redpen/202010/</a:t>
            </a:r>
            <a:endParaRPr lang="ko-KR" altLang="en-US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12574"/>
            <a:ext cx="6858000" cy="7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717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374" y="827584"/>
            <a:ext cx="6858000" cy="69230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671" y="4139952"/>
            <a:ext cx="6265906" cy="1977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89"/>
          <a:stretch/>
        </p:blipFill>
        <p:spPr bwMode="auto">
          <a:xfrm>
            <a:off x="-22374" y="6084168"/>
            <a:ext cx="6858000" cy="2673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1268760" y="1691680"/>
            <a:ext cx="424847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196752" y="7596336"/>
            <a:ext cx="4608512" cy="7920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973" y="5541865"/>
            <a:ext cx="2520280" cy="1732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오른쪽 화살표 2"/>
          <p:cNvSpPr/>
          <p:nvPr/>
        </p:nvSpPr>
        <p:spPr>
          <a:xfrm>
            <a:off x="4149080" y="5541865"/>
            <a:ext cx="1080120" cy="504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스크롤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1645" y="7510602"/>
            <a:ext cx="5038725" cy="98107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2204864" y="7812360"/>
            <a:ext cx="1296144" cy="432048"/>
          </a:xfrm>
          <a:prstGeom prst="rect">
            <a:avLst/>
          </a:prstGeom>
          <a:solidFill>
            <a:srgbClr val="F880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39975" y="7792997"/>
            <a:ext cx="2315278" cy="470773"/>
          </a:xfrm>
          <a:prstGeom prst="rect">
            <a:avLst/>
          </a:prstGeom>
        </p:spPr>
      </p:pic>
      <p:sp>
        <p:nvSpPr>
          <p:cNvPr id="12" name="모서리가 접힌 도형 11"/>
          <p:cNvSpPr/>
          <p:nvPr/>
        </p:nvSpPr>
        <p:spPr>
          <a:xfrm>
            <a:off x="5964454" y="7918147"/>
            <a:ext cx="3168352" cy="1224136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정보입력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클릭시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이메일로 발송</a:t>
            </a:r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1036834" y="6084168"/>
            <a:ext cx="432048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2348880" y="7092280"/>
            <a:ext cx="3600400" cy="4183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3284984" y="6093851"/>
            <a:ext cx="1368152" cy="3985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515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512"/>
            <a:ext cx="6858000" cy="81490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3906" y="6438801"/>
            <a:ext cx="1512168" cy="354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6212" y="6454703"/>
            <a:ext cx="1369680" cy="474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172400"/>
            <a:ext cx="6858000" cy="7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604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7740"/>
            <a:ext cx="6927141" cy="635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270" y="5693122"/>
            <a:ext cx="1440160" cy="2724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012574"/>
            <a:ext cx="6858000" cy="7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809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38" y="15206"/>
            <a:ext cx="6849562" cy="6334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타원 3"/>
          <p:cNvSpPr/>
          <p:nvPr/>
        </p:nvSpPr>
        <p:spPr>
          <a:xfrm>
            <a:off x="2924944" y="5868144"/>
            <a:ext cx="1368152" cy="360040"/>
          </a:xfrm>
          <a:prstGeom prst="ellipse">
            <a:avLst/>
          </a:prstGeom>
          <a:solidFill>
            <a:srgbClr val="BCEBFF"/>
          </a:solidFill>
          <a:ln>
            <a:solidFill>
              <a:srgbClr val="BCE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12574"/>
            <a:ext cx="6858000" cy="7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4768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31" y="35496"/>
            <a:ext cx="6855318" cy="5999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12574"/>
            <a:ext cx="6858000" cy="7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432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1" y="-1"/>
            <a:ext cx="6829266" cy="47437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12574"/>
            <a:ext cx="6858000" cy="7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7452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7" y="35945"/>
            <a:ext cx="6812646" cy="6005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12574"/>
            <a:ext cx="6858000" cy="706437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2708920" y="5660520"/>
            <a:ext cx="1440160" cy="288032"/>
          </a:xfrm>
          <a:prstGeom prst="ellipse">
            <a:avLst/>
          </a:prstGeom>
          <a:solidFill>
            <a:srgbClr val="FEF3B5"/>
          </a:solidFill>
          <a:ln>
            <a:solidFill>
              <a:srgbClr val="FEF3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900930" y="5940151"/>
            <a:ext cx="792088" cy="4582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3625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35496"/>
            <a:ext cx="6836187" cy="5832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12574"/>
            <a:ext cx="6858000" cy="7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43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92" y="0"/>
            <a:ext cx="6858000" cy="47594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012574"/>
            <a:ext cx="6858000" cy="706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0030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</TotalTime>
  <Words>14</Words>
  <Application>Microsoft Office PowerPoint</Application>
  <PresentationFormat>화면 슬라이드 쇼(4:3)</PresentationFormat>
  <Paragraphs>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78</cp:revision>
  <dcterms:created xsi:type="dcterms:W3CDTF">2020-12-17T15:23:43Z</dcterms:created>
  <dcterms:modified xsi:type="dcterms:W3CDTF">2021-01-10T07:50:45Z</dcterms:modified>
</cp:coreProperties>
</file>